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CCCCCC"/>
    <a:srgbClr val="B3B3B3"/>
    <a:srgbClr val="8C8C8C"/>
    <a:srgbClr val="808080"/>
    <a:srgbClr val="4C4C4C"/>
    <a:srgbClr val="4040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36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3223" y="4483622"/>
            <a:ext cx="5003351" cy="1872728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A985-E375-1544-B178-FFCF6EB0A644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2B17-E2B9-1745-B50F-FFB130B0281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nyder-Six_Columns-REV5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7700" y="1382845"/>
            <a:ext cx="5727834" cy="190927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3761037"/>
            <a:ext cx="9144000" cy="595585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3B3B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724" y="3773736"/>
            <a:ext cx="8723586" cy="595586"/>
          </a:xfrm>
        </p:spPr>
        <p:txBody>
          <a:bodyPr anchor="ctr">
            <a:normAutofit/>
          </a:bodyPr>
          <a:lstStyle>
            <a:lvl1pPr algn="r">
              <a:defRPr sz="2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724" y="823310"/>
            <a:ext cx="8310179" cy="530285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A985-E375-1544-B178-FFCF6EB0A644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2B17-E2B9-1745-B50F-FFB130B0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26966"/>
            <a:ext cx="1908503" cy="5399197"/>
          </a:xfrm>
        </p:spPr>
        <p:txBody>
          <a:bodyPr vert="eaVert" anchor="b"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26966"/>
            <a:ext cx="6019800" cy="53991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A985-E375-1544-B178-FFCF6EB0A644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2B17-E2B9-1745-B50F-FFB130B0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A985-E375-1544-B178-FFCF6EB0A644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2B17-E2B9-1745-B50F-FFB130B0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A985-E375-1544-B178-FFCF6EB0A644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2B17-E2B9-1745-B50F-FFB130B0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502" y="823308"/>
            <a:ext cx="3889703" cy="52503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671" y="823308"/>
            <a:ext cx="3889703" cy="52503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A985-E375-1544-B178-FFCF6EB0A644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2B17-E2B9-1745-B50F-FFB130B0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724" y="89535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724" y="1535113"/>
            <a:ext cx="4040188" cy="44645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5549" y="89535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5549" y="1535113"/>
            <a:ext cx="4041775" cy="44645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A985-E375-1544-B178-FFCF6EB0A644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2B17-E2B9-1745-B50F-FFB130B0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A985-E375-1544-B178-FFCF6EB0A644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2B17-E2B9-1745-B50F-FFB130B0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A985-E375-1544-B178-FFCF6EB0A644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2B17-E2B9-1745-B50F-FFB130B0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896"/>
            <a:ext cx="3008313" cy="1156138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6896"/>
            <a:ext cx="4962853" cy="54692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8138"/>
            <a:ext cx="3008313" cy="4208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A985-E375-1544-B178-FFCF6EB0A644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2B17-E2B9-1745-B50F-FFB130B0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103" y="4800600"/>
            <a:ext cx="7996621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9103" y="797033"/>
            <a:ext cx="7996621" cy="39305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103" y="5367338"/>
            <a:ext cx="7996621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A985-E375-1544-B178-FFCF6EB0A644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2B17-E2B9-1745-B50F-FFB130B0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Snyder-ppt-bg-col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25400" y="-12700"/>
            <a:ext cx="9204960" cy="125577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01" y="57372"/>
            <a:ext cx="5912067" cy="1071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102" y="1460500"/>
            <a:ext cx="8416597" cy="466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772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AA985-E375-1544-B178-FFCF6EB0A644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4723" y="6356350"/>
            <a:ext cx="30173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430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32B17-E2B9-1745-B50F-FFB130B0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2100" b="1" i="0" kern="1200">
          <a:solidFill>
            <a:schemeClr val="tx1">
              <a:lumMod val="50000"/>
              <a:lumOff val="50000"/>
            </a:schemeClr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Presentation Title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/>
              <a:t>Name</a:t>
            </a:r>
            <a:br>
              <a:rPr lang="en-US" sz="2000" dirty="0" smtClean="0"/>
            </a:br>
            <a:r>
              <a:rPr lang="en-US" sz="1400" dirty="0" smtClean="0"/>
              <a:t>Title</a:t>
            </a:r>
            <a:br>
              <a:rPr lang="en-US" sz="1400" dirty="0" smtClean="0"/>
            </a:br>
            <a:r>
              <a:rPr lang="en-US" sz="1400" dirty="0" smtClean="0"/>
              <a:t>Tel.</a:t>
            </a:r>
            <a:r>
              <a:rPr lang="en-US" sz="1400" dirty="0" smtClean="0"/>
              <a:t> </a:t>
            </a:r>
            <a:r>
              <a:rPr lang="en-US" sz="1400" dirty="0" smtClean="0"/>
              <a:t>XXX</a:t>
            </a:r>
            <a:r>
              <a:rPr lang="en-US" sz="1400" dirty="0" smtClean="0"/>
              <a:t> </a:t>
            </a:r>
            <a:r>
              <a:rPr lang="en-US" sz="1400" dirty="0" smtClean="0"/>
              <a:t>XXX</a:t>
            </a:r>
            <a:r>
              <a:rPr lang="en-US" sz="1400" dirty="0" smtClean="0"/>
              <a:t>-XXXX</a:t>
            </a:r>
            <a:br>
              <a:rPr lang="en-US" sz="1400" dirty="0" smtClean="0"/>
            </a:br>
            <a:r>
              <a:rPr lang="en-US" sz="1400" dirty="0" smtClean="0"/>
              <a:t>Fax</a:t>
            </a:r>
            <a:r>
              <a:rPr lang="en-US" sz="1400" dirty="0" smtClean="0"/>
              <a:t> XXX XXX-XXXX</a:t>
            </a:r>
            <a:br>
              <a:rPr lang="en-US" sz="1400" dirty="0" smtClean="0"/>
            </a:br>
            <a:r>
              <a:rPr lang="en-US" sz="1400" dirty="0" smtClean="0"/>
              <a:t>Email</a:t>
            </a:r>
            <a:r>
              <a:rPr lang="en-US" sz="1400" dirty="0" smtClean="0"/>
              <a:t> </a:t>
            </a:r>
            <a:r>
              <a:rPr lang="en-US" sz="1400" dirty="0" err="1" smtClean="0"/>
              <a:t>xxxxx@</a:t>
            </a:r>
            <a:r>
              <a:rPr lang="en-US" sz="1400" dirty="0" err="1" smtClean="0"/>
              <a:t>ucalgary.ca</a:t>
            </a:r>
            <a:endParaRPr lang="en-US" sz="1400" dirty="0" smtClean="0"/>
          </a:p>
          <a:p>
            <a:pPr lvl="0"/>
            <a:r>
              <a:rPr lang="en-US" sz="1400" dirty="0" smtClean="0"/>
              <a:t>Web www.snyder.ucalgary.ca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bullet</a:t>
            </a:r>
          </a:p>
          <a:p>
            <a:r>
              <a:rPr lang="en-US" dirty="0" smtClean="0"/>
              <a:t>Sample bullet</a:t>
            </a:r>
          </a:p>
          <a:p>
            <a:r>
              <a:rPr lang="en-US" dirty="0" smtClean="0"/>
              <a:t>Sample bullet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05496" y="6352697"/>
            <a:ext cx="6928068" cy="407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8C8C8C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Impacting</a:t>
            </a:r>
            <a:r>
              <a:rPr kumimoji="0" lang="en-US" sz="1400" i="0" u="none" strike="noStrike" kern="1200" cap="none" spc="0" normalizeH="0" noProof="0" dirty="0" smtClean="0">
                <a:ln>
                  <a:noFill/>
                </a:ln>
                <a:solidFill>
                  <a:srgbClr val="8C8C8C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 and Changing Peoples Lives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8C8C8C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bullet</a:t>
            </a:r>
          </a:p>
          <a:p>
            <a:r>
              <a:rPr lang="en-US" dirty="0" smtClean="0"/>
              <a:t>Sample bullet</a:t>
            </a:r>
          </a:p>
          <a:p>
            <a:r>
              <a:rPr lang="en-US" dirty="0" smtClean="0"/>
              <a:t>Sample bullet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05496" y="6352697"/>
            <a:ext cx="6928068" cy="407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8C8C8C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Purposeful and Actionable Research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8C8C8C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bullet</a:t>
            </a:r>
          </a:p>
          <a:p>
            <a:r>
              <a:rPr lang="en-US" dirty="0" smtClean="0"/>
              <a:t>Sample bullet</a:t>
            </a:r>
          </a:p>
          <a:p>
            <a:r>
              <a:rPr lang="en-US" dirty="0" smtClean="0"/>
              <a:t>Sample bullet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05496" y="6352697"/>
            <a:ext cx="6928068" cy="407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8C8C8C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Powerhouse for Discoveries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8C8C8C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3333"/>
      </a:accent1>
      <a:accent2>
        <a:srgbClr val="8DC63F"/>
      </a:accent2>
      <a:accent3>
        <a:srgbClr val="FBB040"/>
      </a:accent3>
      <a:accent4>
        <a:srgbClr val="1C75BC"/>
      </a:accent4>
      <a:accent5>
        <a:srgbClr val="9E1F63"/>
      </a:accent5>
      <a:accent6>
        <a:srgbClr val="F9ED32"/>
      </a:accent6>
      <a:hlink>
        <a:srgbClr val="1C75BC"/>
      </a:hlink>
      <a:folHlink>
        <a:srgbClr val="9E1F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3656</TotalTime>
  <Words>66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Sample Presentation Title</vt:lpstr>
      <vt:lpstr>Sample Page Title</vt:lpstr>
      <vt:lpstr>Sample Page Title</vt:lpstr>
      <vt:lpstr>Sample Page Title</vt:lpstr>
    </vt:vector>
  </TitlesOfParts>
  <Company>GWP brand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 Moss</dc:creator>
  <cp:lastModifiedBy>Ian Moss</cp:lastModifiedBy>
  <cp:revision>14</cp:revision>
  <dcterms:created xsi:type="dcterms:W3CDTF">2012-01-27T18:25:30Z</dcterms:created>
  <dcterms:modified xsi:type="dcterms:W3CDTF">2012-01-27T18:38:24Z</dcterms:modified>
</cp:coreProperties>
</file>