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</p:sldIdLst>
  <p:sldSz cx="18288000" cy="10287000"/>
  <p:notesSz cx="7010400" cy="9296400"/>
  <p:embeddedFontLst>
    <p:embeddedFont>
      <p:font typeface="Helvetica" pitchFamily="2" charset="0"/>
      <p:regular r:id="rId8"/>
      <p:bold r:id="rId9"/>
      <p:italic r:id="rId10"/>
      <p:boldItalic r:id="rId11"/>
    </p:embeddedFont>
    <p:embeddedFont>
      <p:font typeface="Helvetica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A97A7-9455-45B6-83C1-9A5C8B64E115}" v="1" dt="2024-09-17T18:37:12.961"/>
    <p1510:client id="{5B292163-48C0-44E3-B993-1515CC341916}" v="13" dt="2024-09-17T18:34:07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rag ." userId="e21559e0-7338-44a8-960a-8d2f03140ea4" providerId="ADAL" clId="{5B292163-48C0-44E3-B993-1515CC341916}"/>
    <pc:docChg chg="undo custSel addSld modSld">
      <pc:chgData name="Anurag ." userId="e21559e0-7338-44a8-960a-8d2f03140ea4" providerId="ADAL" clId="{5B292163-48C0-44E3-B993-1515CC341916}" dt="2024-09-17T18:35:17.319" v="78" actId="1037"/>
      <pc:docMkLst>
        <pc:docMk/>
      </pc:docMkLst>
      <pc:sldChg chg="addSp delSp modSp mod">
        <pc:chgData name="Anurag ." userId="e21559e0-7338-44a8-960a-8d2f03140ea4" providerId="ADAL" clId="{5B292163-48C0-44E3-B993-1515CC341916}" dt="2024-09-16T15:54:40.083" v="45" actId="478"/>
        <pc:sldMkLst>
          <pc:docMk/>
          <pc:sldMk cId="0" sldId="256"/>
        </pc:sldMkLst>
        <pc:spChg chg="add del">
          <ac:chgData name="Anurag ." userId="e21559e0-7338-44a8-960a-8d2f03140ea4" providerId="ADAL" clId="{5B292163-48C0-44E3-B993-1515CC341916}" dt="2024-09-16T15:42:13.966" v="1" actId="478"/>
          <ac:spMkLst>
            <pc:docMk/>
            <pc:sldMk cId="0" sldId="256"/>
            <ac:spMk id="11" creationId="{90462ADD-1AFB-D069-D196-70FA50C29F3B}"/>
          </ac:spMkLst>
        </pc:spChg>
        <pc:spChg chg="add">
          <ac:chgData name="Anurag ." userId="e21559e0-7338-44a8-960a-8d2f03140ea4" providerId="ADAL" clId="{5B292163-48C0-44E3-B993-1515CC341916}" dt="2024-09-16T15:42:47.668" v="2"/>
          <ac:spMkLst>
            <pc:docMk/>
            <pc:sldMk cId="0" sldId="256"/>
            <ac:spMk id="12" creationId="{4AE12138-C9B4-6C03-EB46-CBD1F482F539}"/>
          </ac:spMkLst>
        </pc:spChg>
        <pc:grpChg chg="del mod">
          <ac:chgData name="Anurag ." userId="e21559e0-7338-44a8-960a-8d2f03140ea4" providerId="ADAL" clId="{5B292163-48C0-44E3-B993-1515CC341916}" dt="2024-09-16T15:54:40.083" v="45" actId="478"/>
          <ac:grpSpMkLst>
            <pc:docMk/>
            <pc:sldMk cId="0" sldId="256"/>
            <ac:grpSpMk id="2" creationId="{00000000-0000-0000-0000-000000000000}"/>
          </ac:grpSpMkLst>
        </pc:grpChg>
        <pc:picChg chg="add del mod">
          <ac:chgData name="Anurag ." userId="e21559e0-7338-44a8-960a-8d2f03140ea4" providerId="ADAL" clId="{5B292163-48C0-44E3-B993-1515CC341916}" dt="2024-09-16T15:53:43.836" v="30" actId="478"/>
          <ac:picMkLst>
            <pc:docMk/>
            <pc:sldMk cId="0" sldId="256"/>
            <ac:picMk id="14" creationId="{CE46D48E-1045-1E8B-E41D-835AF4018EBD}"/>
          </ac:picMkLst>
        </pc:picChg>
        <pc:picChg chg="add del mod">
          <ac:chgData name="Anurag ." userId="e21559e0-7338-44a8-960a-8d2f03140ea4" providerId="ADAL" clId="{5B292163-48C0-44E3-B993-1515CC341916}" dt="2024-09-16T15:54:19.100" v="42" actId="478"/>
          <ac:picMkLst>
            <pc:docMk/>
            <pc:sldMk cId="0" sldId="256"/>
            <ac:picMk id="15" creationId="{B5039CFD-AAB3-48C0-91B4-1B88A2C936F4}"/>
          </ac:picMkLst>
        </pc:picChg>
        <pc:picChg chg="add del mod">
          <ac:chgData name="Anurag ." userId="e21559e0-7338-44a8-960a-8d2f03140ea4" providerId="ADAL" clId="{5B292163-48C0-44E3-B993-1515CC341916}" dt="2024-09-16T15:54:19.100" v="42" actId="478"/>
          <ac:picMkLst>
            <pc:docMk/>
            <pc:sldMk cId="0" sldId="256"/>
            <ac:picMk id="16" creationId="{8952E954-7EDA-209E-16EE-44D45AA09520}"/>
          </ac:picMkLst>
        </pc:picChg>
        <pc:picChg chg="add mod">
          <ac:chgData name="Anurag ." userId="e21559e0-7338-44a8-960a-8d2f03140ea4" providerId="ADAL" clId="{5B292163-48C0-44E3-B993-1515CC341916}" dt="2024-09-16T15:54:34.279" v="43"/>
          <ac:picMkLst>
            <pc:docMk/>
            <pc:sldMk cId="0" sldId="256"/>
            <ac:picMk id="17" creationId="{65145DE3-229F-86F6-ADDB-8430237061EB}"/>
          </ac:picMkLst>
        </pc:picChg>
        <pc:picChg chg="add mod">
          <ac:chgData name="Anurag ." userId="e21559e0-7338-44a8-960a-8d2f03140ea4" providerId="ADAL" clId="{5B292163-48C0-44E3-B993-1515CC341916}" dt="2024-09-16T15:54:34.279" v="43"/>
          <ac:picMkLst>
            <pc:docMk/>
            <pc:sldMk cId="0" sldId="256"/>
            <ac:picMk id="18" creationId="{B20CAE12-6B6D-1574-1DE4-0878F8E123C0}"/>
          </ac:picMkLst>
        </pc:picChg>
      </pc:sldChg>
      <pc:sldChg chg="addSp delSp modSp mod">
        <pc:chgData name="Anurag ." userId="e21559e0-7338-44a8-960a-8d2f03140ea4" providerId="ADAL" clId="{5B292163-48C0-44E3-B993-1515CC341916}" dt="2024-09-16T15:54:02.097" v="41" actId="1076"/>
        <pc:sldMkLst>
          <pc:docMk/>
          <pc:sldMk cId="0" sldId="257"/>
        </pc:sldMkLst>
        <pc:grpChg chg="del mod">
          <ac:chgData name="Anurag ." userId="e21559e0-7338-44a8-960a-8d2f03140ea4" providerId="ADAL" clId="{5B292163-48C0-44E3-B993-1515CC341916}" dt="2024-09-16T15:53:28.971" v="29" actId="478"/>
          <ac:grpSpMkLst>
            <pc:docMk/>
            <pc:sldMk cId="0" sldId="257"/>
            <ac:grpSpMk id="2" creationId="{00000000-0000-0000-0000-000000000000}"/>
          </ac:grpSpMkLst>
        </pc:grpChg>
        <pc:picChg chg="add mod">
          <ac:chgData name="Anurag ." userId="e21559e0-7338-44a8-960a-8d2f03140ea4" providerId="ADAL" clId="{5B292163-48C0-44E3-B993-1515CC341916}" dt="2024-09-16T15:53:57.915" v="40" actId="1035"/>
          <ac:picMkLst>
            <pc:docMk/>
            <pc:sldMk cId="0" sldId="257"/>
            <ac:picMk id="10" creationId="{E7D66F76-C3F9-945D-2B39-58DCD5EC39EF}"/>
          </ac:picMkLst>
        </pc:picChg>
        <pc:picChg chg="add mod">
          <ac:chgData name="Anurag ." userId="e21559e0-7338-44a8-960a-8d2f03140ea4" providerId="ADAL" clId="{5B292163-48C0-44E3-B993-1515CC341916}" dt="2024-09-16T15:54:02.097" v="41" actId="1076"/>
          <ac:picMkLst>
            <pc:docMk/>
            <pc:sldMk cId="0" sldId="257"/>
            <ac:picMk id="12" creationId="{0E87EF32-BEB8-CAAD-3313-688765145741}"/>
          </ac:picMkLst>
        </pc:picChg>
      </pc:sldChg>
      <pc:sldChg chg="add">
        <pc:chgData name="Anurag ." userId="e21559e0-7338-44a8-960a-8d2f03140ea4" providerId="ADAL" clId="{5B292163-48C0-44E3-B993-1515CC341916}" dt="2024-09-16T16:02:57.203" v="46" actId="2890"/>
        <pc:sldMkLst>
          <pc:docMk/>
          <pc:sldMk cId="2352676876" sldId="260"/>
        </pc:sldMkLst>
      </pc:sldChg>
      <pc:sldChg chg="add">
        <pc:chgData name="Anurag ." userId="e21559e0-7338-44a8-960a-8d2f03140ea4" providerId="ADAL" clId="{5B292163-48C0-44E3-B993-1515CC341916}" dt="2024-09-16T16:03:10.066" v="47" actId="2890"/>
        <pc:sldMkLst>
          <pc:docMk/>
          <pc:sldMk cId="1857403504" sldId="261"/>
        </pc:sldMkLst>
      </pc:sldChg>
      <pc:sldChg chg="addSp delSp modSp add mod">
        <pc:chgData name="Anurag ." userId="e21559e0-7338-44a8-960a-8d2f03140ea4" providerId="ADAL" clId="{5B292163-48C0-44E3-B993-1515CC341916}" dt="2024-09-17T18:35:17.319" v="78" actId="1037"/>
        <pc:sldMkLst>
          <pc:docMk/>
          <pc:sldMk cId="1753683021" sldId="262"/>
        </pc:sldMkLst>
        <pc:spChg chg="mod">
          <ac:chgData name="Anurag ." userId="e21559e0-7338-44a8-960a-8d2f03140ea4" providerId="ADAL" clId="{5B292163-48C0-44E3-B993-1515CC341916}" dt="2024-09-17T18:35:09.294" v="75" actId="14100"/>
          <ac:spMkLst>
            <pc:docMk/>
            <pc:sldMk cId="1753683021" sldId="262"/>
            <ac:spMk id="9" creationId="{00000000-0000-0000-0000-000000000000}"/>
          </ac:spMkLst>
        </pc:spChg>
        <pc:grpChg chg="add del mod">
          <ac:chgData name="Anurag ." userId="e21559e0-7338-44a8-960a-8d2f03140ea4" providerId="ADAL" clId="{5B292163-48C0-44E3-B993-1515CC341916}" dt="2024-09-17T18:34:22.659" v="69" actId="478"/>
          <ac:grpSpMkLst>
            <pc:docMk/>
            <pc:sldMk cId="1753683021" sldId="262"/>
            <ac:grpSpMk id="6" creationId="{00000000-0000-0000-0000-000000000000}"/>
          </ac:grpSpMkLst>
        </pc:grpChg>
        <pc:picChg chg="add del mod">
          <ac:chgData name="Anurag ." userId="e21559e0-7338-44a8-960a-8d2f03140ea4" providerId="ADAL" clId="{5B292163-48C0-44E3-B993-1515CC341916}" dt="2024-09-17T18:33:57.559" v="62" actId="1076"/>
          <ac:picMkLst>
            <pc:docMk/>
            <pc:sldMk cId="1753683021" sldId="262"/>
            <ac:picMk id="3" creationId="{83D7A102-7DB0-5A12-4FD8-9806749B058A}"/>
          </ac:picMkLst>
        </pc:picChg>
        <pc:picChg chg="add mod">
          <ac:chgData name="Anurag ." userId="e21559e0-7338-44a8-960a-8d2f03140ea4" providerId="ADAL" clId="{5B292163-48C0-44E3-B993-1515CC341916}" dt="2024-09-17T18:33:55.825" v="58" actId="1076"/>
          <ac:picMkLst>
            <pc:docMk/>
            <pc:sldMk cId="1753683021" sldId="262"/>
            <ac:picMk id="13" creationId="{617C5283-2FB5-9458-4BB4-C3B213918FE4}"/>
          </ac:picMkLst>
        </pc:picChg>
        <pc:picChg chg="add mod ord">
          <ac:chgData name="Anurag ." userId="e21559e0-7338-44a8-960a-8d2f03140ea4" providerId="ADAL" clId="{5B292163-48C0-44E3-B993-1515CC341916}" dt="2024-09-17T18:35:17.319" v="78" actId="1037"/>
          <ac:picMkLst>
            <pc:docMk/>
            <pc:sldMk cId="1753683021" sldId="262"/>
            <ac:picMk id="15" creationId="{F49A6F5E-A6CF-9177-A03B-7C2C90E096E0}"/>
          </ac:picMkLst>
        </pc:picChg>
      </pc:sldChg>
    </pc:docChg>
  </pc:docChgLst>
  <pc:docChgLst>
    <pc:chgData name="Anurag ." userId="e21559e0-7338-44a8-960a-8d2f03140ea4" providerId="ADAL" clId="{074A97A7-9455-45B6-83C1-9A5C8B64E115}"/>
    <pc:docChg chg="custSel delSld modSld sldOrd">
      <pc:chgData name="Anurag ." userId="e21559e0-7338-44a8-960a-8d2f03140ea4" providerId="ADAL" clId="{074A97A7-9455-45B6-83C1-9A5C8B64E115}" dt="2024-09-17T18:37:39.625" v="14" actId="478"/>
      <pc:docMkLst>
        <pc:docMk/>
      </pc:docMkLst>
      <pc:sldChg chg="del">
        <pc:chgData name="Anurag ." userId="e21559e0-7338-44a8-960a-8d2f03140ea4" providerId="ADAL" clId="{074A97A7-9455-45B6-83C1-9A5C8B64E115}" dt="2024-09-17T18:36:41.305" v="0" actId="47"/>
        <pc:sldMkLst>
          <pc:docMk/>
          <pc:sldMk cId="2352676876" sldId="260"/>
        </pc:sldMkLst>
      </pc:sldChg>
      <pc:sldChg chg="addSp delSp modSp mod ord">
        <pc:chgData name="Anurag ." userId="e21559e0-7338-44a8-960a-8d2f03140ea4" providerId="ADAL" clId="{074A97A7-9455-45B6-83C1-9A5C8B64E115}" dt="2024-09-17T18:37:39.625" v="14" actId="478"/>
        <pc:sldMkLst>
          <pc:docMk/>
          <pc:sldMk cId="1857403504" sldId="261"/>
        </pc:sldMkLst>
        <pc:spChg chg="del mod">
          <ac:chgData name="Anurag ." userId="e21559e0-7338-44a8-960a-8d2f03140ea4" providerId="ADAL" clId="{074A97A7-9455-45B6-83C1-9A5C8B64E115}" dt="2024-09-17T18:37:39.625" v="14" actId="478"/>
          <ac:spMkLst>
            <pc:docMk/>
            <pc:sldMk cId="1857403504" sldId="261"/>
            <ac:spMk id="2" creationId="{00000000-0000-0000-0000-000000000000}"/>
          </ac:spMkLst>
        </pc:spChg>
        <pc:picChg chg="add mod ord">
          <ac:chgData name="Anurag ." userId="e21559e0-7338-44a8-960a-8d2f03140ea4" providerId="ADAL" clId="{074A97A7-9455-45B6-83C1-9A5C8B64E115}" dt="2024-09-17T18:37:36.361" v="13" actId="1035"/>
          <ac:picMkLst>
            <pc:docMk/>
            <pc:sldMk cId="1857403504" sldId="261"/>
            <ac:picMk id="7" creationId="{A302888E-2D34-3F62-E605-7EF0501499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Snyder-Six_Columns-REV5.jpg"/>
          <p:cNvSpPr/>
          <p:nvPr/>
        </p:nvSpPr>
        <p:spPr>
          <a:xfrm>
            <a:off x="9862156" y="1184393"/>
            <a:ext cx="7901289" cy="2638675"/>
          </a:xfrm>
          <a:custGeom>
            <a:avLst/>
            <a:gdLst/>
            <a:ahLst/>
            <a:cxnLst/>
            <a:rect l="l" t="t" r="r" b="b"/>
            <a:pathLst>
              <a:path w="7901289" h="2638675">
                <a:moveTo>
                  <a:pt x="0" y="0"/>
                </a:moveTo>
                <a:lnTo>
                  <a:pt x="7901289" y="0"/>
                </a:lnTo>
                <a:lnTo>
                  <a:pt x="7901289" y="2638675"/>
                </a:lnTo>
                <a:lnTo>
                  <a:pt x="0" y="2638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6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8163642" y="7439808"/>
            <a:ext cx="9599803" cy="202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Helvetica"/>
              </a:rPr>
              <a:t>Name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Title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Tel. XXX XXX-XXXX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Fax XXX XXX-XXXX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Email xxxxx@ucalgary.ca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Web www.snyder.ucalgary.ca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5342704"/>
            <a:ext cx="18288000" cy="1528411"/>
            <a:chOff x="0" y="0"/>
            <a:chExt cx="4816593" cy="4025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402544"/>
            </a:xfrm>
            <a:custGeom>
              <a:avLst/>
              <a:gdLst/>
              <a:ahLst/>
              <a:cxnLst/>
              <a:rect l="l" t="t" r="r" b="b"/>
              <a:pathLst>
                <a:path w="4816592" h="402544">
                  <a:moveTo>
                    <a:pt x="0" y="0"/>
                  </a:moveTo>
                  <a:lnTo>
                    <a:pt x="4816592" y="0"/>
                  </a:lnTo>
                  <a:lnTo>
                    <a:pt x="4816592" y="402544"/>
                  </a:lnTo>
                  <a:lnTo>
                    <a:pt x="0" y="402544"/>
                  </a:lnTo>
                  <a:close/>
                </a:path>
              </a:pathLst>
            </a:custGeom>
            <a:gradFill rotWithShape="1">
              <a:gsLst>
                <a:gs pos="0">
                  <a:srgbClr val="922A5B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816593" cy="421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0457" y="5840210"/>
            <a:ext cx="489140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3150">
                <a:solidFill>
                  <a:srgbClr val="F0F0F0"/>
                </a:solidFill>
                <a:latin typeface="Helvetica Bold"/>
              </a:rPr>
              <a:t>Sample Presentation Title</a:t>
            </a:r>
          </a:p>
        </p:txBody>
      </p:sp>
      <p:pic>
        <p:nvPicPr>
          <p:cNvPr id="17" name="Picture 16" descr="A red and black logo&#10;&#10;Description automatically generated">
            <a:extLst>
              <a:ext uri="{FF2B5EF4-FFF2-40B4-BE49-F238E27FC236}">
                <a16:creationId xmlns:a16="http://schemas.microsoft.com/office/drawing/2014/main" id="{65145DE3-229F-86F6-ADDB-84302370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9029700"/>
            <a:ext cx="1648363" cy="927204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20CAE12-6B6D-1574-1DE4-0878F8E123C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79" y="9000566"/>
            <a:ext cx="2488096" cy="9272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Snyder-Six_Columns-REV5.jpg"/>
          <p:cNvSpPr/>
          <p:nvPr/>
        </p:nvSpPr>
        <p:spPr>
          <a:xfrm>
            <a:off x="9862156" y="1184393"/>
            <a:ext cx="7901289" cy="2638675"/>
          </a:xfrm>
          <a:custGeom>
            <a:avLst/>
            <a:gdLst/>
            <a:ahLst/>
            <a:cxnLst/>
            <a:rect l="l" t="t" r="r" b="b"/>
            <a:pathLst>
              <a:path w="7901289" h="2638675">
                <a:moveTo>
                  <a:pt x="0" y="0"/>
                </a:moveTo>
                <a:lnTo>
                  <a:pt x="7901289" y="0"/>
                </a:lnTo>
                <a:lnTo>
                  <a:pt x="7901289" y="2638675"/>
                </a:lnTo>
                <a:lnTo>
                  <a:pt x="0" y="2638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6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8163642" y="7439808"/>
            <a:ext cx="9599803" cy="202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Helvetica"/>
              </a:rPr>
              <a:t>Name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Title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Tel. XXX XXX-XXXX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Fax XXX XXX-XXXX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Email xxxxx@ucalgary.ca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Web www.snyder.ucalgary.ca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5342704"/>
            <a:ext cx="18288000" cy="1528411"/>
            <a:chOff x="0" y="0"/>
            <a:chExt cx="4816593" cy="4025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402544"/>
            </a:xfrm>
            <a:custGeom>
              <a:avLst/>
              <a:gdLst/>
              <a:ahLst/>
              <a:cxnLst/>
              <a:rect l="l" t="t" r="r" b="b"/>
              <a:pathLst>
                <a:path w="4816592" h="402544">
                  <a:moveTo>
                    <a:pt x="0" y="0"/>
                  </a:moveTo>
                  <a:lnTo>
                    <a:pt x="4816592" y="0"/>
                  </a:lnTo>
                  <a:lnTo>
                    <a:pt x="4816592" y="402544"/>
                  </a:lnTo>
                  <a:lnTo>
                    <a:pt x="0" y="402544"/>
                  </a:lnTo>
                  <a:close/>
                </a:path>
              </a:pathLst>
            </a:custGeom>
            <a:gradFill rotWithShape="1">
              <a:gsLst>
                <a:gs pos="0">
                  <a:srgbClr val="1676B3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816593" cy="421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0457" y="5840210"/>
            <a:ext cx="489140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3150">
                <a:solidFill>
                  <a:srgbClr val="F0F0F0"/>
                </a:solidFill>
                <a:latin typeface="Helvetica Bold"/>
              </a:rPr>
              <a:t>Sample Presentation Title</a:t>
            </a:r>
          </a:p>
        </p:txBody>
      </p:sp>
      <p:pic>
        <p:nvPicPr>
          <p:cNvPr id="10" name="Picture 9" descr="A red and black logo&#10;&#10;Description automatically generated">
            <a:extLst>
              <a:ext uri="{FF2B5EF4-FFF2-40B4-BE49-F238E27FC236}">
                <a16:creationId xmlns:a16="http://schemas.microsoft.com/office/drawing/2014/main" id="{E7D66F76-C3F9-945D-2B39-58DCD5EC39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9029700"/>
            <a:ext cx="1648363" cy="927204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E87EF32-BEB8-CAAD-3313-68876514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79" y="9000566"/>
            <a:ext cx="2488096" cy="9272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49A6F5E-A6CF-9177-A03B-7C2C90E09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996"/>
            <a:ext cx="18322413" cy="1531096"/>
          </a:xfrm>
          <a:prstGeom prst="rect">
            <a:avLst/>
          </a:prstGeom>
        </p:spPr>
      </p:pic>
      <p:sp>
        <p:nvSpPr>
          <p:cNvPr id="4" name="Freeform 4" descr="Snyder-Six_Columns-REV5.jpg"/>
          <p:cNvSpPr/>
          <p:nvPr/>
        </p:nvSpPr>
        <p:spPr>
          <a:xfrm>
            <a:off x="9862156" y="1184393"/>
            <a:ext cx="7901289" cy="2638675"/>
          </a:xfrm>
          <a:custGeom>
            <a:avLst/>
            <a:gdLst/>
            <a:ahLst/>
            <a:cxnLst/>
            <a:rect l="l" t="t" r="r" b="b"/>
            <a:pathLst>
              <a:path w="7901289" h="2638675">
                <a:moveTo>
                  <a:pt x="0" y="0"/>
                </a:moveTo>
                <a:lnTo>
                  <a:pt x="7901289" y="0"/>
                </a:lnTo>
                <a:lnTo>
                  <a:pt x="7901289" y="2638675"/>
                </a:lnTo>
                <a:lnTo>
                  <a:pt x="0" y="2638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6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8163642" y="7439808"/>
            <a:ext cx="9599803" cy="202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Helvetica"/>
              </a:rPr>
              <a:t>Name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Title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Tel. XXX XXX-XXXX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Fax XXX XXX-XXXX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Email xxxxx@ucalgary.ca</a:t>
            </a:r>
          </a:p>
          <a:p>
            <a:pPr algn="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Helvetica"/>
              </a:rPr>
              <a:t>Web www.snyder.ucalgary.ca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7211" y="5358131"/>
            <a:ext cx="4891405" cy="467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3150" dirty="0">
                <a:solidFill>
                  <a:srgbClr val="F0F0F0"/>
                </a:solidFill>
                <a:latin typeface="Helvetica Bold"/>
              </a:rPr>
              <a:t>Sample Presentation Title</a:t>
            </a:r>
          </a:p>
        </p:txBody>
      </p:sp>
      <p:pic>
        <p:nvPicPr>
          <p:cNvPr id="10" name="Picture 9" descr="A red and black logo&#10;&#10;Description automatically generated">
            <a:extLst>
              <a:ext uri="{FF2B5EF4-FFF2-40B4-BE49-F238E27FC236}">
                <a16:creationId xmlns:a16="http://schemas.microsoft.com/office/drawing/2014/main" id="{E7D66F76-C3F9-945D-2B39-58DCD5EC39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9029700"/>
            <a:ext cx="1648363" cy="927204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E87EF32-BEB8-CAAD-3313-68876514574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79" y="9000566"/>
            <a:ext cx="2488096" cy="92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8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563218"/>
          </a:xfrm>
          <a:custGeom>
            <a:avLst/>
            <a:gdLst/>
            <a:ahLst/>
            <a:cxnLst/>
            <a:rect l="l" t="t" r="r" b="b"/>
            <a:pathLst>
              <a:path w="18288000" h="1563218">
                <a:moveTo>
                  <a:pt x="0" y="0"/>
                </a:moveTo>
                <a:lnTo>
                  <a:pt x="18288000" y="0"/>
                </a:lnTo>
                <a:lnTo>
                  <a:pt x="18288000" y="1563218"/>
                </a:lnTo>
                <a:lnTo>
                  <a:pt x="0" y="156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089" b="-18089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4778609" y="176008"/>
            <a:ext cx="3248726" cy="1081851"/>
          </a:xfrm>
          <a:custGeom>
            <a:avLst/>
            <a:gdLst/>
            <a:ahLst/>
            <a:cxnLst/>
            <a:rect l="l" t="t" r="r" b="b"/>
            <a:pathLst>
              <a:path w="3248726" h="1081851">
                <a:moveTo>
                  <a:pt x="0" y="0"/>
                </a:moveTo>
                <a:lnTo>
                  <a:pt x="3248726" y="0"/>
                </a:lnTo>
                <a:lnTo>
                  <a:pt x="3248726" y="1081851"/>
                </a:lnTo>
                <a:lnTo>
                  <a:pt x="0" y="1081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211416" y="276784"/>
            <a:ext cx="1221281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3150">
                <a:solidFill>
                  <a:srgbClr val="F0F0F0"/>
                </a:solidFill>
                <a:latin typeface="Helvetica Bold"/>
              </a:rPr>
              <a:t>Sample Page Title Sample Page Title Sample Page Title Sample Page 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90671"/>
            <a:ext cx="7298337" cy="202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elvetica"/>
              </a:rPr>
              <a:t>Sample bullet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elvetica"/>
              </a:rPr>
              <a:t>Sample bullet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elvetica"/>
              </a:rPr>
              <a:t>Sample bullet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563218"/>
          </a:xfrm>
          <a:custGeom>
            <a:avLst/>
            <a:gdLst/>
            <a:ahLst/>
            <a:cxnLst/>
            <a:rect l="l" t="t" r="r" b="b"/>
            <a:pathLst>
              <a:path w="18288000" h="1563218">
                <a:moveTo>
                  <a:pt x="0" y="0"/>
                </a:moveTo>
                <a:lnTo>
                  <a:pt x="18288000" y="0"/>
                </a:lnTo>
                <a:lnTo>
                  <a:pt x="18288000" y="1563218"/>
                </a:lnTo>
                <a:lnTo>
                  <a:pt x="0" y="156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089" b="-18089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4827503" y="240684"/>
            <a:ext cx="3248726" cy="1081851"/>
          </a:xfrm>
          <a:custGeom>
            <a:avLst/>
            <a:gdLst/>
            <a:ahLst/>
            <a:cxnLst/>
            <a:rect l="l" t="t" r="r" b="b"/>
            <a:pathLst>
              <a:path w="3248726" h="1081851">
                <a:moveTo>
                  <a:pt x="0" y="0"/>
                </a:moveTo>
                <a:lnTo>
                  <a:pt x="3248726" y="0"/>
                </a:lnTo>
                <a:lnTo>
                  <a:pt x="3248726" y="1081851"/>
                </a:lnTo>
                <a:lnTo>
                  <a:pt x="0" y="1081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406931" y="341460"/>
            <a:ext cx="1221281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3150">
                <a:solidFill>
                  <a:srgbClr val="F0F0F0"/>
                </a:solidFill>
                <a:latin typeface="Helvetica Bold"/>
              </a:rPr>
              <a:t>Sample Page Title Sample Page Title Sample Page Title Sample Page 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93885"/>
            <a:ext cx="7298337" cy="202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elvetica"/>
              </a:rPr>
              <a:t>Sample bullet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elvetica"/>
              </a:rPr>
              <a:t>Sample bullet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elvetica"/>
              </a:rPr>
              <a:t>Sample bullet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02888E-2D34-3F62-E605-7EF050149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" y="-38100"/>
            <a:ext cx="18251130" cy="1563218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4778609" y="176008"/>
            <a:ext cx="3248726" cy="1081851"/>
          </a:xfrm>
          <a:custGeom>
            <a:avLst/>
            <a:gdLst/>
            <a:ahLst/>
            <a:cxnLst/>
            <a:rect l="l" t="t" r="r" b="b"/>
            <a:pathLst>
              <a:path w="3248726" h="1081851">
                <a:moveTo>
                  <a:pt x="0" y="0"/>
                </a:moveTo>
                <a:lnTo>
                  <a:pt x="3248726" y="0"/>
                </a:lnTo>
                <a:lnTo>
                  <a:pt x="3248726" y="1081851"/>
                </a:lnTo>
                <a:lnTo>
                  <a:pt x="0" y="1081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211416" y="276784"/>
            <a:ext cx="1221281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3150" dirty="0">
                <a:solidFill>
                  <a:srgbClr val="F0F0F0"/>
                </a:solidFill>
                <a:latin typeface="Helvetica Bold"/>
              </a:rPr>
              <a:t>Sample Page Title Sample Page Title Sample Page Title Sample Page 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90671"/>
            <a:ext cx="7298337" cy="202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elvetica"/>
              </a:rPr>
              <a:t>Sample bullet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elvetica"/>
              </a:rPr>
              <a:t>Sample bullet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elvetica"/>
              </a:rPr>
              <a:t>Sample bullet</a:t>
            </a:r>
          </a:p>
        </p:txBody>
      </p:sp>
    </p:spTree>
    <p:extLst>
      <p:ext uri="{BB962C8B-B14F-4D97-AF65-F5344CB8AC3E}">
        <p14:creationId xmlns:p14="http://schemas.microsoft.com/office/powerpoint/2010/main" val="185740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132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Helvetica Bold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SNYDER PPT TEMPLATE 16:9</dc:title>
  <cp:lastModifiedBy>Anurag .</cp:lastModifiedBy>
  <cp:revision>1</cp:revision>
  <cp:lastPrinted>2024-09-16T15:59:30Z</cp:lastPrinted>
  <dcterms:created xsi:type="dcterms:W3CDTF">2006-08-16T00:00:00Z</dcterms:created>
  <dcterms:modified xsi:type="dcterms:W3CDTF">2024-09-17T18:37:42Z</dcterms:modified>
  <dc:identifier>DAGChBaD-r8</dc:identifier>
</cp:coreProperties>
</file>